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8"/>
    <p:sldId id="257" r:id="rId10"/>
    <p:sldId id="267" r:id="rId17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3446" autoAdjust="0"/>
  </p:normalViewPr>
  <p:slideViewPr>
    <p:cSldViewPr snapToGrid="0">
      <p:cViewPr varScale="1">
        <p:scale>
          <a:sx n="33" d="100"/>
          <a:sy n="33" d="100"/>
        </p:scale>
        <p:origin x="6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1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0.xml"/><Relationship Id="rId18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s://aws.amazon.com/message/101925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leepingcomputer.com/news/security/openai-agent-used-exposed-credentials-at-4-services-in-hugging-face-breach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ws.amazon.com/message/1019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Cloud security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DED2B-6038-5D4A-8309-80162E5A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and where is the cloud?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EF0F6-61FE-E94C-B6B9-87E9DF86B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1" y="2052918"/>
            <a:ext cx="8946541" cy="4195481"/>
          </a:xfrm>
        </p:spPr>
        <p:txBody>
          <a:bodyPr/>
          <a:lstStyle/>
          <a:p>
            <a:r>
              <a:rPr lang="en-US" dirty="0"/>
              <a:t>What is the cloud</a:t>
            </a:r>
          </a:p>
          <a:p>
            <a:r>
              <a:rPr lang="en-US" dirty="0"/>
              <a:t>Where is </a:t>
            </a:r>
            <a:r>
              <a:rPr lang="en-US"/>
              <a:t>the cloud</a:t>
            </a:r>
          </a:p>
          <a:p>
            <a:endParaRPr lang="en-US" dirty="0"/>
          </a:p>
        </p:txBody>
      </p:sp>
      <p:pic>
        <p:nvPicPr>
          <p:cNvPr id="5" name="Picture 4" descr="Cloud with a face says we are watching you and we are not amused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82" y="1774170"/>
            <a:ext cx="63722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774F8-207E-EB44-B566-1A8F18FB3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uses the cloud?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583A-16EC-FC4C-9E9F-D7CB8993D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Personal</a:t>
            </a:r>
          </a:p>
          <a:p>
            <a:r>
              <a:rPr lang="en-US"/>
              <a:t>Corporate </a:t>
            </a:r>
          </a:p>
          <a:p>
            <a:r>
              <a:rPr lang="en-US"/>
              <a:t>IaaS</a:t>
            </a:r>
          </a:p>
          <a:p>
            <a:r>
              <a:rPr lang="en-US"/>
              <a:t>PaaS</a:t>
            </a:r>
          </a:p>
          <a:p>
            <a:r>
              <a:rPr lang="en-US"/>
              <a:t>SaaS</a:t>
            </a:r>
          </a:p>
          <a:p>
            <a:r>
              <a:rPr lang="en-US"/>
              <a:t>MBaaS</a:t>
            </a:r>
          </a:p>
        </p:txBody>
      </p:sp>
    </p:spTree>
    <p:extLst>
      <p:ext uri="{BB962C8B-B14F-4D97-AF65-F5344CB8AC3E}">
        <p14:creationId xmlns:p14="http://schemas.microsoft.com/office/powerpoint/2010/main" val="25502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2E8B-491C-874E-89B9-EA47B7ED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vs private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458DD-8097-FB49-9BE0-C86BAFC84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Cloud</a:t>
            </a:r>
          </a:p>
          <a:p>
            <a:r>
              <a:rPr lang="en-US"/>
              <a:t>Private Cloud</a:t>
            </a:r>
          </a:p>
          <a:p>
            <a:r>
              <a:rPr lang="en-US"/>
              <a:t>Hybrid</a:t>
            </a:r>
          </a:p>
          <a:p>
            <a:r>
              <a:rPr lang="en-US"/>
              <a:t>Distributed cloud ( Folding@home)</a:t>
            </a:r>
            <a:endParaRPr lang="en-US" dirty="0"/>
          </a:p>
        </p:txBody>
      </p:sp>
      <p:pic>
        <p:nvPicPr>
          <p:cNvPr id="4" name="Picture 3" descr="Dilbert comic about cloud computing" title="Com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689" y="3862234"/>
            <a:ext cx="8108665" cy="258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09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C284-25C3-F244-BB8A-831316516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5608B-4276-7A44-BC07-19D8BAF28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Outsiders vs insiders</a:t>
            </a:r>
          </a:p>
          <a:p>
            <a:r>
              <a:rPr lang="en-US"/>
              <a:t>Privacy policies</a:t>
            </a:r>
          </a:p>
          <a:p>
            <a:r>
              <a:rPr lang="en-US"/>
              <a:t>Third party services and data access</a:t>
            </a:r>
          </a:p>
        </p:txBody>
      </p:sp>
      <p:pic>
        <p:nvPicPr>
          <p:cNvPr id="4" name="Picture 3" descr="Disaster recovery plan is shouting &quot;What do we do? What do we do?&quot;" title="Com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35" y="2691018"/>
            <a:ext cx="4114801" cy="38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26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590F-6FF3-9145-AD98-0B499B3C0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Encryption?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4275F-F7B1-714A-900D-9E6426B4D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Key management</a:t>
            </a:r>
          </a:p>
          <a:p>
            <a:r>
              <a:rPr lang="en-US"/>
              <a:t>Single or double keys</a:t>
            </a:r>
          </a:p>
          <a:p>
            <a:r>
              <a:rPr lang="en-US"/>
              <a:t>Encrypted before or after data transmission</a:t>
            </a:r>
          </a:p>
        </p:txBody>
      </p:sp>
      <p:pic>
        <p:nvPicPr>
          <p:cNvPr id="4" name="Picture 3" descr="The data encrypted in the cloud is so good even I can't access it." title="Com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945" y="2294690"/>
            <a:ext cx="4260619" cy="395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32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7DFC-B964-8546-AAE8-EA3C6C3B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authorization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D9946-E99D-D444-B98C-0FF81A115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manages the cloud?</a:t>
            </a:r>
          </a:p>
          <a:p>
            <a:r>
              <a:rPr lang="en-US" dirty="0"/>
              <a:t>Third party systems?</a:t>
            </a:r>
          </a:p>
          <a:p>
            <a:r>
              <a:rPr lang="en-US" dirty="0"/>
              <a:t>Disaster recovery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0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9192-07EB-2B48-BB03-9191B0017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5270A-8FF4-EA46-A06B-0731D0A3B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85658"/>
            <a:ext cx="8946541" cy="4195481"/>
          </a:xfrm>
        </p:spPr>
        <p:txBody>
          <a:bodyPr/>
          <a:lstStyle/>
          <a:p>
            <a:r>
              <a:rPr lang="en-US" dirty="0"/>
              <a:t>AWS outage (October 2025)</a:t>
            </a:r>
          </a:p>
          <a:p>
            <a:r>
              <a:rPr lang="en-US" dirty="0"/>
              <a:t>DDOS vulnerability</a:t>
            </a:r>
          </a:p>
          <a:p>
            <a:endParaRPr lang="en-US" dirty="0"/>
          </a:p>
        </p:txBody>
      </p:sp>
      <p:pic>
        <p:nvPicPr>
          <p:cNvPr id="4" name="Picture 3" descr="Cat says please fasten your seatbels that cloud looks like a ball of yarn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26" y="1945565"/>
            <a:ext cx="3024101" cy="44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4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0F24-861C-5744-9ACA-94B1632E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Risks of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77916-CD90-9348-B4DC-35AF8048B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Lack of internet access</a:t>
            </a:r>
          </a:p>
          <a:p>
            <a:r>
              <a:rPr lang="en-US"/>
              <a:t>Provider unable to meet legal needs</a:t>
            </a:r>
          </a:p>
          <a:p>
            <a:pPr lvl="1"/>
            <a:r>
              <a:rPr lang="en-US"/>
              <a:t>For example, HIPAA compliance</a:t>
            </a:r>
          </a:p>
          <a:p>
            <a:r>
              <a:rPr lang="en-US"/>
              <a:t>Privacy </a:t>
            </a:r>
          </a:p>
          <a:p>
            <a:r>
              <a:rPr lang="en-US"/>
              <a:t>Confidentiality </a:t>
            </a:r>
            <a:endParaRPr lang="en-US" dirty="0"/>
          </a:p>
        </p:txBody>
      </p:sp>
      <p:pic>
        <p:nvPicPr>
          <p:cNvPr id="4" name="Picture 3" descr="Grandpa Simpson yelling at a cloud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439" y="2254520"/>
            <a:ext cx="5062884" cy="379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60213"/>
      </p:ext>
    </p:extLst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Agents and the Cloud: Hugging Face (July 2026)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A pre-release OpenAI model being tested escaped its sandbox through a zero-day vulnerability</a:t>
            </a:r>
          </a:p>
          <a:p>
            <a:pPr/>
            <a:r>
              <a:rPr sz="2000"/>
              <a:t>It used login credentials left exposed on 4 other services, then a flaw in Hugging Face's dataset processing, to get into Hugging Face's production servers</a:t>
            </a:r>
          </a:p>
          <a:p>
            <a:pPr/>
            <a:r>
              <a:rPr sz="2000"/>
              <a:t>Hugging Face says no customer data was accessed</a:t>
            </a:r>
          </a:p>
          <a:p>
            <a:pPr/>
            <a:r>
              <a:rPr sz="2000"/>
              <a:t>Lessons: never leave credentials exposed, and your security depends on the platforms you trust</a:t>
            </a:r>
          </a:p>
          <a:p>
            <a:pPr/>
            <a:r>
              <a:rPr sz="1600">
                <a:hlinkClick r:id="rId2"/>
              </a:rPr>
              <a:t>Source: BleepingComputer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1ECA-F7CA-6C4C-B0BD-4C6411D1A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of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AB103-94A3-2942-B20E-E6846299E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Lower cost to outsource data</a:t>
            </a:r>
          </a:p>
          <a:p>
            <a:r>
              <a:rPr lang="en-US"/>
              <a:t>Device and location independence </a:t>
            </a:r>
          </a:p>
          <a:p>
            <a:r>
              <a:rPr lang="en-US"/>
              <a:t>On demand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08297"/>
      </p:ext>
    </p:extLst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Cloud Outage: AWS, October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On October 20, 2025, a DNS failure in AWS's Northern Virginia region took down about 70,000 organizations for roughly 15 hours</a:t>
            </a:r>
          </a:p>
          <a:p>
            <a:pPr/>
            <a:r>
              <a:rPr sz="2000"/>
              <a:t>Apps like Snapchat, Fortnite, and Coinbase went down, even though their own systems were fine</a:t>
            </a:r>
          </a:p>
          <a:p>
            <a:pPr/>
            <a:r>
              <a:rPr sz="2000"/>
              <a:t>Lesson: when you rely on one cloud provider, its outage is your outage</a:t>
            </a:r>
          </a:p>
          <a:p>
            <a:pPr lvl="1"/>
            <a:r>
              <a:rPr sz="1600">
                <a:hlinkClick r:id="rId2"/>
              </a:rPr>
              <a:t>Source: AWS post-event summary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239</TotalTime>
  <Words>125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Week 12</vt:lpstr>
      <vt:lpstr>What and where is the cloud?</vt:lpstr>
      <vt:lpstr>Who uses the cloud?</vt:lpstr>
      <vt:lpstr>Public vs private cloud</vt:lpstr>
      <vt:lpstr>Data safety</vt:lpstr>
      <vt:lpstr>Encryption?</vt:lpstr>
      <vt:lpstr>Data authorization</vt:lpstr>
      <vt:lpstr>Data availability</vt:lpstr>
      <vt:lpstr>Risks of cloud</vt:lpstr>
      <vt:lpstr>Benefis of cloud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17</cp:revision>
  <dcterms:created xsi:type="dcterms:W3CDTF">2017-09-07T14:55:32Z</dcterms:created>
  <dcterms:modified xsi:type="dcterms:W3CDTF">2018-02-28T21:27:15Z</dcterms:modified>
</cp:coreProperties>
</file>